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90" d="100"/>
          <a:sy n="90" d="100"/>
        </p:scale>
        <p:origin x="232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0DFED-94E5-734B-8F02-FA6A9C5266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051541-6E21-B346-811E-B5D38BF1F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57C17-4304-6340-B0C3-4D0578F46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5F47-E704-9F43-82E8-F30BCD23A245}" type="datetimeFigureOut">
              <a:rPr lang="en-TR" smtClean="0"/>
              <a:t>20.12.2020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CACA1-9CFD-3F41-A769-C82D1DB40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A23FB-403F-9340-AE12-3BC8A70B6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C07-030F-3241-983B-358007BABB0D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3221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6C35B-3F98-2C4A-A4A7-4D1BD0985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2EDCDF-CC61-0B4C-A50D-F630A0D03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2B4FE-C965-9D4C-9687-8A45ADCF9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5F47-E704-9F43-82E8-F30BCD23A245}" type="datetimeFigureOut">
              <a:rPr lang="en-TR" smtClean="0"/>
              <a:t>20.12.2020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565F4-5681-3C43-9844-A28639344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C33F6-AA65-6C49-B069-9894C91E2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C07-030F-3241-983B-358007BABB0D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0480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934E28-282F-3C46-82D7-794794B6B3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256EB0-57C3-D741-9ED9-357B9D103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6443F-19A0-C548-9400-F486C17B9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5F47-E704-9F43-82E8-F30BCD23A245}" type="datetimeFigureOut">
              <a:rPr lang="en-TR" smtClean="0"/>
              <a:t>20.12.2020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D34CC-47FE-674F-8A9A-3635DF07F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F139D-E50E-F740-9AFB-451BA1DD3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C07-030F-3241-983B-358007BABB0D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3845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7E013-3FCC-FB49-AF3C-78197D91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A4AA3-B44C-0347-B944-B03EA3F51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91565-42EB-BD4A-AB6F-3491D9194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5F47-E704-9F43-82E8-F30BCD23A245}" type="datetimeFigureOut">
              <a:rPr lang="en-TR" smtClean="0"/>
              <a:t>20.12.2020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BD8CC-AC97-584A-98E3-012BC5A3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E0F45-C57D-6745-9EB2-3F394A092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C07-030F-3241-983B-358007BABB0D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48929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78F8-7A88-1F42-BEFD-670C46BF7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CE2ED-DEFB-634A-92E4-FD2FC98A7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1639C-A3A5-A545-A3C5-01ABE3461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5F47-E704-9F43-82E8-F30BCD23A245}" type="datetimeFigureOut">
              <a:rPr lang="en-TR" smtClean="0"/>
              <a:t>20.12.2020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007A8-24AB-6246-B117-A2E0364B0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F763F-BA7C-E040-AB7D-566B10A5B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C07-030F-3241-983B-358007BABB0D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106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BDD18-7700-E644-8BE4-DFC8FE782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22C87-C090-4947-9DD3-A81752E1BB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F92C4A-1AD2-7844-A367-BDDBDE8AB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2922E-E22C-1B4B-865A-FF7CEAA55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5F47-E704-9F43-82E8-F30BCD23A245}" type="datetimeFigureOut">
              <a:rPr lang="en-TR" smtClean="0"/>
              <a:t>20.12.2020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018BF-3AE3-3E47-8689-4986C82D1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9E756-EECA-6E42-BB3F-07F8BAC71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C07-030F-3241-983B-358007BABB0D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0949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204AC-FA44-3345-806B-3278B74BF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0E1C7-DE65-374A-B64F-64BCC20C5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9DF5E-F203-BB4F-A6C8-7D1AFDDA1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397426-5D6E-7449-B56C-2ABD50B570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06B53A-8A81-FE46-B546-541FBB79C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FA2083-9C11-5C49-B86C-95DB8F2EC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5F47-E704-9F43-82E8-F30BCD23A245}" type="datetimeFigureOut">
              <a:rPr lang="en-TR" smtClean="0"/>
              <a:t>20.12.2020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F0D7FA-8427-3342-AB34-BE6EFB7C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0C7F17-E37E-8941-8450-37FCFF9BC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C07-030F-3241-983B-358007BABB0D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3595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F3402-BC65-6F4D-A509-8499DA51F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354EDF-237D-7640-A85D-4DD31BB3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5F47-E704-9F43-82E8-F30BCD23A245}" type="datetimeFigureOut">
              <a:rPr lang="en-TR" smtClean="0"/>
              <a:t>20.12.2020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7F473-C493-1045-8033-A450BA1E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BAF209-1F8E-1044-9B4C-CF334EECE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C07-030F-3241-983B-358007BABB0D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97970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E4BE11-03D1-6641-AE0E-1E46CFEF6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5F47-E704-9F43-82E8-F30BCD23A245}" type="datetimeFigureOut">
              <a:rPr lang="en-TR" smtClean="0"/>
              <a:t>20.12.2020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82A400-9CA7-E54C-B513-CEB591872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E2885-B4E3-6A40-855F-3533D308F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C07-030F-3241-983B-358007BABB0D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064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915B2-D8BC-294F-8E4B-3DFBADAF6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370ED-BB4E-AC44-86C7-9449AFDB7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A47D1-E2DE-FE4E-B12D-E6AF121E5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AC3A8-AA64-E845-BA9B-3C68182D2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5F47-E704-9F43-82E8-F30BCD23A245}" type="datetimeFigureOut">
              <a:rPr lang="en-TR" smtClean="0"/>
              <a:t>20.12.2020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CA090-43FE-704E-94E1-A39FF756A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04898-6332-AF49-A825-A8A49C2C3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C07-030F-3241-983B-358007BABB0D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5935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38DCF-BA1E-384B-A6C9-BF5037AF7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23BCD9-4EAD-D84F-B91B-849585E0B3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5D1CE9-7B03-984C-A540-8AC21444A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7934C-5CE8-6647-906D-88F86E28B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5F47-E704-9F43-82E8-F30BCD23A245}" type="datetimeFigureOut">
              <a:rPr lang="en-TR" smtClean="0"/>
              <a:t>20.12.2020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6B82C-3B03-C04D-8372-4570FAFB4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38D72-23D5-8941-9502-9CE06CCC3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2C07-030F-3241-983B-358007BABB0D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951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8BBA8A-F21F-D143-89E5-45CB5CFC3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37FE5-97DD-D049-AD6C-8A49F5224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C5FBC-4655-D34F-BFA9-2BE2B9F44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45F47-E704-9F43-82E8-F30BCD23A245}" type="datetimeFigureOut">
              <a:rPr lang="en-TR" smtClean="0"/>
              <a:t>20.12.2020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52477-0675-A74A-9D4C-6C76AB151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9B603-347D-254E-93C5-CCDB25B01B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E2C07-030F-3241-983B-358007BABB0D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659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3ED19-29E9-5E43-8EDD-A4E609CB26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/>
              <a:t>Week #8 Midterm Exam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57F81B-6735-D645-8C7B-4B7CCAB151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32635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Week #8 Midterm Exam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#8 Midterm Exam</dc:title>
  <dc:creator>Kaan Senver</dc:creator>
  <cp:lastModifiedBy>Kaan Senver</cp:lastModifiedBy>
  <cp:revision>1</cp:revision>
  <dcterms:created xsi:type="dcterms:W3CDTF">2020-12-20T11:10:03Z</dcterms:created>
  <dcterms:modified xsi:type="dcterms:W3CDTF">2020-12-20T11:10:40Z</dcterms:modified>
</cp:coreProperties>
</file>